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738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11/26/2014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http://media-cache-ec0.pinimg.com/736x/38/29/8a/38298aef712b1f56a10fdc467d44879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999" cy="811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/>
          <p:cNvSpPr/>
          <p:nvPr/>
        </p:nvSpPr>
        <p:spPr>
          <a:xfrm>
            <a:off x="3951057" y="3465528"/>
            <a:ext cx="8354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</a:t>
            </a:r>
            <a:endParaRPr lang="nl-NL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31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/>
              <a:t>Horosgoat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 smtClean="0"/>
              <a:t>Wish</a:t>
            </a:r>
            <a:r>
              <a:rPr lang="nl-BE" dirty="0" smtClean="0"/>
              <a:t> me </a:t>
            </a:r>
            <a:r>
              <a:rPr lang="nl-BE" dirty="0" err="1" smtClean="0"/>
              <a:t>goat</a:t>
            </a:r>
            <a:r>
              <a:rPr lang="nl-BE" dirty="0" smtClean="0"/>
              <a:t> </a:t>
            </a:r>
            <a:r>
              <a:rPr lang="nl-BE" dirty="0" err="1" smtClean="0"/>
              <a:t>luck</a:t>
            </a:r>
            <a:r>
              <a:rPr lang="nl-BE" dirty="0" smtClean="0"/>
              <a:t>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6444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Horosgoat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Input </a:t>
            </a:r>
            <a:r>
              <a:rPr lang="nl-BE" dirty="0"/>
              <a:t>T</a:t>
            </a:r>
            <a:r>
              <a:rPr lang="nl-BE" dirty="0" smtClean="0"/>
              <a:t>witter data + date of </a:t>
            </a:r>
            <a:r>
              <a:rPr lang="nl-BE" dirty="0" err="1" smtClean="0"/>
              <a:t>birth</a:t>
            </a:r>
            <a:endParaRPr lang="nl-BE" dirty="0"/>
          </a:p>
        </p:txBody>
      </p:sp>
      <p:pic>
        <p:nvPicPr>
          <p:cNvPr id="2050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1" y="5064310"/>
            <a:ext cx="977236" cy="79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thecybersafetylady.com.au/wp-content/uploads/2012/03/shutterstock_9558064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1892300"/>
            <a:ext cx="4965700" cy="496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5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Horosgoat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Receive</a:t>
            </a:r>
            <a:r>
              <a:rPr lang="nl-BE" dirty="0" smtClean="0"/>
              <a:t> random </a:t>
            </a:r>
            <a:r>
              <a:rPr lang="nl-BE" dirty="0" err="1" smtClean="0"/>
              <a:t>fortune</a:t>
            </a:r>
            <a:r>
              <a:rPr lang="nl-BE" dirty="0" smtClean="0"/>
              <a:t> cookie at Chinese New </a:t>
            </a:r>
            <a:r>
              <a:rPr lang="nl-BE" dirty="0" err="1" smtClean="0"/>
              <a:t>Year</a:t>
            </a:r>
            <a:endParaRPr lang="nl-BE" dirty="0" smtClean="0"/>
          </a:p>
          <a:p>
            <a:r>
              <a:rPr lang="nl-BE" dirty="0" smtClean="0"/>
              <a:t>±19 Feb (± 2015 = </a:t>
            </a:r>
            <a:r>
              <a:rPr lang="nl-BE" dirty="0" err="1" smtClean="0"/>
              <a:t>year</a:t>
            </a:r>
            <a:r>
              <a:rPr lang="nl-BE" dirty="0" smtClean="0"/>
              <a:t> of the </a:t>
            </a:r>
            <a:r>
              <a:rPr lang="nl-BE" dirty="0" err="1" smtClean="0"/>
              <a:t>goat</a:t>
            </a:r>
            <a:r>
              <a:rPr lang="nl-BE" dirty="0" smtClean="0"/>
              <a:t>)</a:t>
            </a:r>
            <a:endParaRPr lang="nl-BE" dirty="0"/>
          </a:p>
        </p:txBody>
      </p:sp>
      <p:pic>
        <p:nvPicPr>
          <p:cNvPr id="3074" name="Picture 2" descr="http://www.moonfloweryoga.com/wp-content/uploads/2012/09/Fortune-cook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4051300"/>
            <a:ext cx="421005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18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Horosgoat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Tweet</a:t>
            </a:r>
            <a:r>
              <a:rPr lang="nl-BE" dirty="0" smtClean="0"/>
              <a:t> </a:t>
            </a:r>
            <a:r>
              <a:rPr lang="nl-BE" dirty="0" err="1" smtClean="0"/>
              <a:t>fortune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the name in the cookie</a:t>
            </a:r>
            <a:endParaRPr lang="nl-BE" dirty="0"/>
          </a:p>
          <a:p>
            <a:r>
              <a:rPr lang="nl-BE" dirty="0" err="1" smtClean="0"/>
              <a:t>Receive</a:t>
            </a:r>
            <a:r>
              <a:rPr lang="nl-BE" dirty="0" smtClean="0"/>
              <a:t> </a:t>
            </a:r>
            <a:r>
              <a:rPr lang="nl-BE" dirty="0" err="1" smtClean="0"/>
              <a:t>your</a:t>
            </a:r>
            <a:r>
              <a:rPr lang="nl-BE" dirty="0" smtClean="0"/>
              <a:t> </a:t>
            </a:r>
            <a:r>
              <a:rPr lang="nl-BE" dirty="0" err="1" smtClean="0"/>
              <a:t>own</a:t>
            </a:r>
            <a:r>
              <a:rPr lang="nl-BE" dirty="0" smtClean="0"/>
              <a:t> </a:t>
            </a:r>
            <a:r>
              <a:rPr lang="nl-BE" dirty="0" err="1" smtClean="0"/>
              <a:t>from</a:t>
            </a:r>
            <a:r>
              <a:rPr lang="nl-BE" dirty="0" smtClean="0"/>
              <a:t> </a:t>
            </a:r>
            <a:r>
              <a:rPr lang="nl-BE" dirty="0" err="1" smtClean="0"/>
              <a:t>other</a:t>
            </a:r>
            <a:r>
              <a:rPr lang="nl-BE" dirty="0" smtClean="0"/>
              <a:t> </a:t>
            </a:r>
            <a:r>
              <a:rPr lang="nl-BE" dirty="0" err="1" smtClean="0"/>
              <a:t>people</a:t>
            </a:r>
            <a:endParaRPr lang="nl-BE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301" y="5115663"/>
            <a:ext cx="977236" cy="79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31401" y="5115662"/>
            <a:ext cx="977236" cy="79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46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Horosgoat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Cookies </a:t>
            </a:r>
            <a:r>
              <a:rPr lang="nl-BE" dirty="0" err="1" smtClean="0"/>
              <a:t>will</a:t>
            </a:r>
            <a:r>
              <a:rPr lang="nl-BE" dirty="0" smtClean="0"/>
              <a:t> </a:t>
            </a:r>
            <a:r>
              <a:rPr lang="nl-BE" dirty="0" err="1" smtClean="0"/>
              <a:t>be</a:t>
            </a:r>
            <a:r>
              <a:rPr lang="nl-BE" dirty="0" smtClean="0"/>
              <a:t> </a:t>
            </a:r>
            <a:r>
              <a:rPr lang="nl-BE" dirty="0" err="1" smtClean="0"/>
              <a:t>available</a:t>
            </a:r>
            <a:r>
              <a:rPr lang="nl-BE" dirty="0" smtClean="0"/>
              <a:t> in </a:t>
            </a:r>
            <a:r>
              <a:rPr lang="nl-BE" dirty="0" err="1" smtClean="0"/>
              <a:t>iroom</a:t>
            </a:r>
            <a:r>
              <a:rPr lang="nl-BE" dirty="0" smtClean="0"/>
              <a:t>/foyer </a:t>
            </a:r>
            <a:r>
              <a:rPr lang="nl-BE" dirty="0" err="1" smtClean="0"/>
              <a:t>for</a:t>
            </a:r>
            <a:r>
              <a:rPr lang="nl-BE" dirty="0" smtClean="0"/>
              <a:t> </a:t>
            </a:r>
            <a:r>
              <a:rPr lang="nl-BE" dirty="0" err="1" smtClean="0"/>
              <a:t>participants</a:t>
            </a:r>
            <a:endParaRPr lang="nl-BE" dirty="0" smtClean="0"/>
          </a:p>
          <a:p>
            <a:r>
              <a:rPr lang="nl-BE" dirty="0" smtClean="0"/>
              <a:t>Limited </a:t>
            </a:r>
            <a:r>
              <a:rPr lang="nl-BE" dirty="0" err="1" smtClean="0"/>
              <a:t>to</a:t>
            </a:r>
            <a:r>
              <a:rPr lang="nl-BE" dirty="0" smtClean="0"/>
              <a:t> MCT (</a:t>
            </a:r>
            <a:r>
              <a:rPr lang="nl-BE" dirty="0" err="1" smtClean="0"/>
              <a:t>for</a:t>
            </a:r>
            <a:r>
              <a:rPr lang="nl-BE" dirty="0" smtClean="0"/>
              <a:t> </a:t>
            </a:r>
            <a:r>
              <a:rPr lang="nl-BE" dirty="0" err="1" smtClean="0"/>
              <a:t>now</a:t>
            </a:r>
            <a:r>
              <a:rPr lang="nl-BE" dirty="0" smtClean="0"/>
              <a:t>)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628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http://media-cache-ec0.pinimg.com/736x/38/29/8a/38298aef712b1f56a10fdc467d44879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999" cy="811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/>
          <p:cNvSpPr/>
          <p:nvPr/>
        </p:nvSpPr>
        <p:spPr>
          <a:xfrm>
            <a:off x="1183795" y="2436828"/>
            <a:ext cx="367760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Than</a:t>
            </a:r>
            <a:r>
              <a:rPr lang="nl-NL" sz="54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</a:t>
            </a:r>
            <a:r>
              <a:rPr lang="nl-NL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nl-NL" sz="54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you</a:t>
            </a:r>
            <a:endParaRPr lang="nl-NL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nl-NL" sz="5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</a:t>
            </a:r>
            <a:r>
              <a:rPr lang="nl-NL" sz="5400" b="1" cap="none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ooooooo</a:t>
            </a:r>
            <a:endParaRPr lang="nl-NL" sz="5400" b="1" cap="none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nl-NL" sz="54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much</a:t>
            </a:r>
            <a:endParaRPr lang="nl-NL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7898634" y="3595983"/>
            <a:ext cx="40655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5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</a:t>
            </a:r>
            <a:r>
              <a:rPr lang="nl-NL" sz="54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or</a:t>
            </a:r>
            <a:r>
              <a:rPr lang="nl-NL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nl-NL" sz="54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listening</a:t>
            </a:r>
            <a:endParaRPr lang="nl-NL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100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eerbaar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37</TotalTime>
  <Words>72</Words>
  <Application>Microsoft Office PowerPoint</Application>
  <PresentationFormat>Breedbeeld</PresentationFormat>
  <Paragraphs>18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2</vt:lpstr>
      <vt:lpstr>Citeerbaar</vt:lpstr>
      <vt:lpstr>PowerPoint-presentatie</vt:lpstr>
      <vt:lpstr>Horosgoat</vt:lpstr>
      <vt:lpstr>Horosgoat</vt:lpstr>
      <vt:lpstr>Horosgoat</vt:lpstr>
      <vt:lpstr>Horosgoat</vt:lpstr>
      <vt:lpstr>Horosgoat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Wouter Jansen</dc:creator>
  <cp:lastModifiedBy>Wouter Jansen</cp:lastModifiedBy>
  <cp:revision>4</cp:revision>
  <dcterms:created xsi:type="dcterms:W3CDTF">2014-11-26T14:47:18Z</dcterms:created>
  <dcterms:modified xsi:type="dcterms:W3CDTF">2014-11-26T15:24:42Z</dcterms:modified>
</cp:coreProperties>
</file>